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1"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20"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B2196-4A39-FB43-AD91-7684F110DFE4}"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24394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B2196-4A39-FB43-AD91-7684F110DFE4}"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73943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B2196-4A39-FB43-AD91-7684F110DFE4}"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240867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B2196-4A39-FB43-AD91-7684F110DFE4}"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416594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B2196-4A39-FB43-AD91-7684F110DFE4}" type="datetimeFigureOut">
              <a:rPr lang="en-US" smtClean="0"/>
              <a:t>1/26/20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273499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BB2196-4A39-FB43-AD91-7684F110DFE4}"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226790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B2196-4A39-FB43-AD91-7684F110DFE4}" type="datetimeFigureOut">
              <a:rPr lang="en-US" smtClean="0"/>
              <a:t>1/26/20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38942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B2196-4A39-FB43-AD91-7684F110DFE4}" type="datetimeFigureOut">
              <a:rPr lang="en-US" smtClean="0"/>
              <a:t>1/26/20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74157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B2196-4A39-FB43-AD91-7684F110DFE4}" type="datetimeFigureOut">
              <a:rPr lang="en-US" smtClean="0"/>
              <a:t>1/26/20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30172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B2196-4A39-FB43-AD91-7684F110DFE4}"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164563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B2196-4A39-FB43-AD91-7684F110DFE4}" type="datetimeFigureOut">
              <a:rPr lang="en-US" smtClean="0"/>
              <a:t>1/26/20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983F0-039D-B842-B8E0-7B1FE89F54A0}" type="slidenum">
              <a:rPr lang="en-US" smtClean="0"/>
              <a:t>‹#›</a:t>
            </a:fld>
            <a:endParaRPr lang="en-US"/>
          </a:p>
        </p:txBody>
      </p:sp>
    </p:spTree>
    <p:extLst>
      <p:ext uri="{BB962C8B-B14F-4D97-AF65-F5344CB8AC3E}">
        <p14:creationId xmlns:p14="http://schemas.microsoft.com/office/powerpoint/2010/main" val="31330151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B2196-4A39-FB43-AD91-7684F110DFE4}" type="datetimeFigureOut">
              <a:rPr lang="en-US" smtClean="0"/>
              <a:t>1/26/20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983F0-039D-B842-B8E0-7B1FE89F54A0}" type="slidenum">
              <a:rPr lang="en-US" smtClean="0"/>
              <a:t>‹#›</a:t>
            </a:fld>
            <a:endParaRPr lang="en-US"/>
          </a:p>
        </p:txBody>
      </p:sp>
    </p:spTree>
    <p:extLst>
      <p:ext uri="{BB962C8B-B14F-4D97-AF65-F5344CB8AC3E}">
        <p14:creationId xmlns:p14="http://schemas.microsoft.com/office/powerpoint/2010/main" val="283594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316" y="0"/>
            <a:ext cx="8844742" cy="8265725"/>
          </a:xfrm>
          <a:prstGeom prst="rect">
            <a:avLst/>
          </a:prstGeom>
          <a:noFill/>
        </p:spPr>
        <p:txBody>
          <a:bodyPr wrap="square" rtlCol="0">
            <a:spAutoFit/>
          </a:bodyPr>
          <a:lstStyle/>
          <a:p>
            <a:r>
              <a:rPr lang="en-US" sz="1200" dirty="0">
                <a:solidFill>
                  <a:srgbClr val="FF0000"/>
                </a:solidFill>
              </a:rPr>
              <a:t>                                                                                                             </a:t>
            </a:r>
            <a:r>
              <a:rPr lang="en-US" dirty="0">
                <a:solidFill>
                  <a:srgbClr val="FF0000"/>
                </a:solidFill>
              </a:rPr>
              <a:t>Station Answer Key:</a:t>
            </a:r>
          </a:p>
          <a:p>
            <a:r>
              <a:rPr lang="en-US" sz="1200" u="sng" dirty="0"/>
              <a:t>The White House Station</a:t>
            </a:r>
          </a:p>
          <a:p>
            <a:pPr marL="228600" indent="-228600">
              <a:buAutoNum type="arabicParenR"/>
            </a:pPr>
            <a:r>
              <a:rPr lang="en-US" sz="1200" dirty="0"/>
              <a:t>It desegregated the military-all races served together</a:t>
            </a:r>
          </a:p>
          <a:p>
            <a:pPr marL="228600" indent="-228600">
              <a:buAutoNum type="arabicParenR"/>
            </a:pPr>
            <a:r>
              <a:rPr lang="en-US" sz="1200" dirty="0"/>
              <a:t>Staff officers from all branches protested anonymously and openly against integration</a:t>
            </a:r>
          </a:p>
          <a:p>
            <a:pPr marL="228600" indent="-228600">
              <a:buAutoNum type="arabicParenR"/>
            </a:pPr>
            <a:r>
              <a:rPr lang="en-US" sz="1200" dirty="0"/>
              <a:t>Answers will vary- this executive order came before the Civil Rights Movement of the 1960’s.</a:t>
            </a:r>
          </a:p>
          <a:p>
            <a:pPr marL="228600" indent="-228600">
              <a:buAutoNum type="arabicParenR"/>
            </a:pPr>
            <a:r>
              <a:rPr lang="en-US" sz="1200" dirty="0"/>
              <a:t>5 star general, supreme commander of the Allied forces on D-Day</a:t>
            </a:r>
          </a:p>
          <a:p>
            <a:pPr marL="228600" indent="-228600">
              <a:buAutoNum type="arabicParenR"/>
            </a:pPr>
            <a:r>
              <a:rPr lang="en-US" sz="1200" dirty="0"/>
              <a:t>Became 34</a:t>
            </a:r>
            <a:r>
              <a:rPr lang="en-US" sz="1200" baseline="30000" dirty="0"/>
              <a:t>th</a:t>
            </a:r>
            <a:r>
              <a:rPr lang="en-US" sz="1200" dirty="0"/>
              <a:t> president in 1953, served 2 terms</a:t>
            </a:r>
          </a:p>
          <a:p>
            <a:pPr marL="228600" indent="-228600">
              <a:buAutoNum type="arabicParenR"/>
            </a:pPr>
            <a:r>
              <a:rPr lang="en-US" sz="1200" dirty="0"/>
              <a:t>Answers will vary. Ended the war in Korea (Cold War Proxy war), launched the Space Race (Cold war conflict in space), Federal Interstate System (to transport military cross country in event of war with S.U.)</a:t>
            </a:r>
          </a:p>
          <a:p>
            <a:pPr marL="228600" indent="-228600">
              <a:buAutoNum type="arabicParenR"/>
            </a:pPr>
            <a:endParaRPr lang="en-US" sz="1200" dirty="0"/>
          </a:p>
          <a:p>
            <a:r>
              <a:rPr lang="en-US" sz="1200" u="sng" dirty="0"/>
              <a:t>Red Scare Station</a:t>
            </a:r>
          </a:p>
          <a:p>
            <a:pPr marL="228600" indent="-228600">
              <a:buAutoNum type="arabicParenR"/>
            </a:pPr>
            <a:r>
              <a:rPr lang="en-US" sz="1200" dirty="0"/>
              <a:t>Duck and cover</a:t>
            </a:r>
          </a:p>
          <a:p>
            <a:pPr marL="228600" indent="-228600">
              <a:buAutoNum type="arabicParenR"/>
            </a:pPr>
            <a:r>
              <a:rPr lang="en-US" sz="1200" dirty="0" smtClean="0"/>
              <a:t>To the nearest safe place or duck and cover where you are-away from glass</a:t>
            </a:r>
          </a:p>
          <a:p>
            <a:pPr marL="228600" indent="-228600">
              <a:buAutoNum type="arabicParenR"/>
            </a:pPr>
            <a:r>
              <a:rPr lang="en-US" sz="1200" dirty="0"/>
              <a:t>I</a:t>
            </a:r>
            <a:r>
              <a:rPr lang="en-US" sz="1200" dirty="0" smtClean="0"/>
              <a:t>t could happen anytime of day or night.</a:t>
            </a:r>
          </a:p>
          <a:p>
            <a:pPr marL="228600" indent="-228600">
              <a:buAutoNum type="arabicParenR"/>
            </a:pPr>
            <a:r>
              <a:rPr lang="en-US" sz="1200" dirty="0" smtClean="0"/>
              <a:t>To supposedly protect </a:t>
            </a:r>
            <a:r>
              <a:rPr lang="en-US" sz="1200" smtClean="0"/>
              <a:t>against burns </a:t>
            </a:r>
            <a:endParaRPr lang="en-US" sz="1200" dirty="0" smtClean="0">
              <a:sym typeface="Wingdings" panose="05000000000000000000" pitchFamily="2" charset="2"/>
            </a:endParaRPr>
          </a:p>
          <a:p>
            <a:pPr marL="228600" indent="-228600">
              <a:buAutoNum type="arabicParenR"/>
            </a:pPr>
            <a:r>
              <a:rPr lang="en-US" sz="1200" dirty="0" smtClean="0">
                <a:sym typeface="Wingdings" panose="05000000000000000000" pitchFamily="2" charset="2"/>
              </a:rPr>
              <a:t>Fallout </a:t>
            </a:r>
            <a:r>
              <a:rPr lang="en-US" sz="1200" dirty="0">
                <a:sym typeface="Wingdings" panose="05000000000000000000" pitchFamily="2" charset="2"/>
              </a:rPr>
              <a:t>is radiation spread out for miles following an attack-looks like dust</a:t>
            </a:r>
          </a:p>
          <a:p>
            <a:pPr marL="228600" indent="-228600">
              <a:buAutoNum type="arabicParenR"/>
            </a:pPr>
            <a:r>
              <a:rPr lang="en-US" sz="1200" dirty="0">
                <a:sym typeface="Wingdings" panose="05000000000000000000" pitchFamily="2" charset="2"/>
              </a:rPr>
              <a:t>Answers will vary</a:t>
            </a:r>
            <a:endParaRPr lang="en-US" sz="1200" dirty="0"/>
          </a:p>
          <a:p>
            <a:endParaRPr lang="en-US" sz="1200" dirty="0"/>
          </a:p>
          <a:p>
            <a:r>
              <a:rPr lang="en-US" sz="1200" u="sng" dirty="0"/>
              <a:t>Highway Station</a:t>
            </a:r>
          </a:p>
          <a:p>
            <a:pPr marL="228600" indent="-228600">
              <a:buAutoNum type="arabicParenR"/>
            </a:pPr>
            <a:r>
              <a:rPr lang="en-US" sz="1200" dirty="0"/>
              <a:t>Propaganda video promoting the interstate highway system and need for it</a:t>
            </a:r>
          </a:p>
          <a:p>
            <a:pPr marL="228600" indent="-228600">
              <a:buAutoNum type="arabicParenR"/>
            </a:pPr>
            <a:r>
              <a:rPr lang="en-US" sz="1200" dirty="0"/>
              <a:t>To justify the millions and billion cost of building the new roads</a:t>
            </a:r>
          </a:p>
          <a:p>
            <a:pPr marL="228600" indent="-228600">
              <a:buAutoNum type="arabicParenR"/>
            </a:pPr>
            <a:r>
              <a:rPr lang="en-US" sz="1200" dirty="0"/>
              <a:t>Provide links between economic centers, open up new areas for suburbs, stimulate business, encourage industry to expand, stimulate industry that builds the roads and the auto industry</a:t>
            </a:r>
          </a:p>
          <a:p>
            <a:endParaRPr lang="en-US" sz="1200" dirty="0"/>
          </a:p>
          <a:p>
            <a:r>
              <a:rPr lang="en-US" sz="1200" u="sng" dirty="0"/>
              <a:t>Business Station</a:t>
            </a:r>
          </a:p>
          <a:p>
            <a:pPr marL="228600" indent="-228600">
              <a:buAutoNum type="arabicParenR"/>
            </a:pPr>
            <a:r>
              <a:rPr lang="en-US" sz="1200" dirty="0"/>
              <a:t>Men were shifting from more blue collar to white collar work</a:t>
            </a:r>
          </a:p>
          <a:p>
            <a:pPr marL="228600" indent="-228600">
              <a:buAutoNum type="arabicParenR"/>
            </a:pPr>
            <a:r>
              <a:rPr lang="en-US" sz="1200" dirty="0"/>
              <a:t>Technology that replaced workers with machines and as personal incomes have risen so has the need for more services such as education, medical care etc.</a:t>
            </a:r>
          </a:p>
          <a:p>
            <a:pPr marL="228600" indent="-228600">
              <a:buAutoNum type="arabicParenR"/>
            </a:pPr>
            <a:r>
              <a:rPr lang="en-US" sz="1200" dirty="0"/>
              <a:t>A franchise is a certain company that sells people the same product in different locations and a multinational is where the business grows into a foreign country. McDonalds has done both</a:t>
            </a:r>
          </a:p>
          <a:p>
            <a:endParaRPr lang="en-US" sz="1200" dirty="0"/>
          </a:p>
          <a:p>
            <a:r>
              <a:rPr lang="en-US" sz="1200" u="sng" dirty="0"/>
              <a:t>Home Station</a:t>
            </a:r>
          </a:p>
          <a:p>
            <a:pPr marL="228600" indent="-228600">
              <a:buAutoNum type="arabicParenR"/>
            </a:pPr>
            <a:r>
              <a:rPr lang="en-US" sz="1200" dirty="0"/>
              <a:t>Soldiers returning from war and starting families plus the conveniences of tract housing made these homes in demand</a:t>
            </a:r>
          </a:p>
          <a:p>
            <a:pPr marL="228600" indent="-228600">
              <a:buAutoNum type="arabicParenR"/>
            </a:pPr>
            <a:r>
              <a:rPr lang="en-US" sz="1200" dirty="0"/>
              <a:t>Levitt and sons figured out how to make a simple, easy to build house (mass production)</a:t>
            </a:r>
          </a:p>
          <a:p>
            <a:pPr marL="228600" indent="-228600">
              <a:buAutoNum type="arabicParenR"/>
            </a:pPr>
            <a:r>
              <a:rPr lang="en-US" sz="1200" dirty="0"/>
              <a:t>Advertising was fast growing because of all the new technology in demand</a:t>
            </a:r>
          </a:p>
          <a:p>
            <a:pPr marL="228600" indent="-228600">
              <a:buAutoNum type="arabicParenR"/>
            </a:pPr>
            <a:r>
              <a:rPr lang="en-US" sz="1200" dirty="0"/>
              <a:t>Advertising of appliances catered to stay at home women, and appealed to families</a:t>
            </a:r>
          </a:p>
          <a:p>
            <a:pPr marL="228600" indent="-228600">
              <a:buAutoNum type="arabicParenR"/>
            </a:pPr>
            <a:endParaRPr lang="en-US" sz="1200" dirty="0"/>
          </a:p>
          <a:p>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p:txBody>
      </p:sp>
    </p:spTree>
    <p:extLst>
      <p:ext uri="{BB962C8B-B14F-4D97-AF65-F5344CB8AC3E}">
        <p14:creationId xmlns:p14="http://schemas.microsoft.com/office/powerpoint/2010/main" val="53789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127" y="149628"/>
            <a:ext cx="8902931" cy="9510296"/>
          </a:xfrm>
          <a:prstGeom prst="rect">
            <a:avLst/>
          </a:prstGeom>
          <a:noFill/>
        </p:spPr>
        <p:txBody>
          <a:bodyPr wrap="square" rtlCol="0">
            <a:spAutoFit/>
          </a:bodyPr>
          <a:lstStyle/>
          <a:p>
            <a:r>
              <a:rPr lang="en-US" sz="1200" dirty="0">
                <a:solidFill>
                  <a:srgbClr val="FF0000"/>
                </a:solidFill>
              </a:rPr>
              <a:t>Station Answer Key:</a:t>
            </a:r>
          </a:p>
          <a:p>
            <a:endParaRPr lang="en-US" sz="1200" dirty="0">
              <a:solidFill>
                <a:srgbClr val="FF0000"/>
              </a:solidFill>
            </a:endParaRPr>
          </a:p>
          <a:p>
            <a:r>
              <a:rPr lang="en-US" sz="1200" u="sng" dirty="0"/>
              <a:t>The Women Station</a:t>
            </a:r>
          </a:p>
          <a:p>
            <a:pPr marL="228600" indent="-228600">
              <a:buAutoNum type="arabicParenR"/>
            </a:pPr>
            <a:r>
              <a:rPr lang="en-US" sz="1200" dirty="0"/>
              <a:t>The birthrate increased throughout the 1950’s as millions of babies were born</a:t>
            </a:r>
          </a:p>
          <a:p>
            <a:pPr marL="228600" indent="-228600">
              <a:buAutoNum type="arabicParenR"/>
            </a:pPr>
            <a:r>
              <a:rPr lang="en-US" sz="1200" dirty="0"/>
              <a:t>Men recently returned from war were getting married and starting families not that the war was over</a:t>
            </a:r>
          </a:p>
          <a:p>
            <a:pPr marL="228600" indent="-228600">
              <a:buAutoNum type="arabicParenR"/>
            </a:pPr>
            <a:r>
              <a:rPr lang="en-US" sz="1200" dirty="0"/>
              <a:t>The divorce rate was low and the marriage rate was high showing that women were supposed to get married and remain married</a:t>
            </a:r>
          </a:p>
          <a:p>
            <a:pPr marL="228600" indent="-228600">
              <a:buAutoNum type="arabicParenR"/>
            </a:pPr>
            <a:r>
              <a:rPr lang="en-US" sz="1200" dirty="0"/>
              <a:t>Women were expected to be homemakers and enjoy it. Many women felt frustrated by doing the same tasks in the home and by losing the “challenge” of a career</a:t>
            </a:r>
          </a:p>
          <a:p>
            <a:pPr marL="228600" indent="-228600">
              <a:buAutoNum type="arabicParenR"/>
            </a:pPr>
            <a:endParaRPr lang="en-US" sz="1200" dirty="0"/>
          </a:p>
          <a:p>
            <a:r>
              <a:rPr lang="en-US" sz="1200" u="sng" dirty="0"/>
              <a:t>Technology Station</a:t>
            </a:r>
          </a:p>
          <a:p>
            <a:pPr marL="228600" indent="-228600">
              <a:buAutoNum type="arabicParenR"/>
            </a:pPr>
            <a:r>
              <a:rPr lang="en-US" sz="1200" dirty="0"/>
              <a:t>television, credit card, photo copier, satellite</a:t>
            </a:r>
          </a:p>
          <a:p>
            <a:pPr marL="228600" indent="-228600">
              <a:buAutoNum type="arabicParenR"/>
            </a:pPr>
            <a:r>
              <a:rPr lang="en-US" sz="1200" dirty="0"/>
              <a:t>It was a killed- virus rather than a live virus vaccine</a:t>
            </a:r>
          </a:p>
          <a:p>
            <a:pPr marL="228600" indent="-228600">
              <a:buAutoNum type="arabicParenR"/>
            </a:pPr>
            <a:r>
              <a:rPr lang="en-US" sz="1200" dirty="0"/>
              <a:t>He didn’t patent it and said “could you patent the sun?”, the result was that a rival vaccine supplanted Salk’s in the 1960’s</a:t>
            </a:r>
          </a:p>
          <a:p>
            <a:pPr marL="228600" indent="-228600">
              <a:buAutoNum type="arabicParenR"/>
            </a:pPr>
            <a:r>
              <a:rPr lang="en-US" sz="1200" dirty="0"/>
              <a:t>Shock, “woken from a bed of complacency” how did they do that? </a:t>
            </a:r>
          </a:p>
          <a:p>
            <a:pPr marL="228600" indent="-228600">
              <a:buAutoNum type="arabicParenR"/>
            </a:pPr>
            <a:r>
              <a:rPr lang="en-US" sz="1200" dirty="0"/>
              <a:t>Make your life better, they benefit your children etc.</a:t>
            </a:r>
          </a:p>
          <a:p>
            <a:pPr marL="228600" indent="-228600">
              <a:buAutoNum type="arabicParenR"/>
            </a:pPr>
            <a:endParaRPr lang="en-US" sz="1200" dirty="0"/>
          </a:p>
          <a:p>
            <a:r>
              <a:rPr lang="en-US" sz="1200" u="sng" dirty="0"/>
              <a:t>Popular Culture Station</a:t>
            </a:r>
          </a:p>
          <a:p>
            <a:pPr marL="228600" indent="-228600">
              <a:buAutoNum type="arabicParenR"/>
            </a:pPr>
            <a:r>
              <a:rPr lang="en-US" sz="1200" dirty="0"/>
              <a:t>9% in 1950 owned a TV, 90% in 1960 owned a TV</a:t>
            </a:r>
          </a:p>
          <a:p>
            <a:pPr marL="228600" indent="-228600">
              <a:buAutoNum type="arabicParenR"/>
            </a:pPr>
            <a:r>
              <a:rPr lang="en-US" sz="1200" dirty="0"/>
              <a:t>TV guides and TV dinners</a:t>
            </a:r>
          </a:p>
          <a:p>
            <a:pPr marL="228600" indent="-228600">
              <a:buAutoNum type="arabicParenR"/>
            </a:pPr>
            <a:r>
              <a:rPr lang="en-US" sz="1200" dirty="0"/>
              <a:t>TV glorified violence and stereotypes for women</a:t>
            </a:r>
          </a:p>
          <a:p>
            <a:pPr marL="228600" indent="-228600">
              <a:buAutoNum type="arabicParenR"/>
            </a:pPr>
            <a:r>
              <a:rPr lang="en-US" sz="1200" dirty="0"/>
              <a:t>For teens to express their rebellious attitudes</a:t>
            </a:r>
          </a:p>
          <a:p>
            <a:pPr marL="228600" indent="-228600">
              <a:buAutoNum type="arabicParenR"/>
            </a:pPr>
            <a:r>
              <a:rPr lang="en-US" sz="1200" dirty="0"/>
              <a:t>Cars were necessary for status, transportation and travel</a:t>
            </a:r>
          </a:p>
          <a:p>
            <a:pPr marL="228600" indent="-228600">
              <a:buAutoNum type="arabicParenR"/>
            </a:pPr>
            <a:r>
              <a:rPr lang="en-US" sz="1200" dirty="0"/>
              <a:t>Drive in restaurants, drive in theaters and cross-country trips</a:t>
            </a:r>
          </a:p>
          <a:p>
            <a:pPr marL="228600" indent="-228600">
              <a:buAutoNum type="arabicParenR"/>
            </a:pPr>
            <a:r>
              <a:rPr lang="en-US" sz="1200" dirty="0"/>
              <a:t>Teens could stay in school longer because of their parents prosperity, go to sock-hops, listen to their own music etc.</a:t>
            </a:r>
          </a:p>
          <a:p>
            <a:pPr marL="228600" indent="-228600">
              <a:buAutoNum type="arabicParenR"/>
            </a:pPr>
            <a:endParaRPr lang="en-US" sz="1200" dirty="0"/>
          </a:p>
          <a:p>
            <a:r>
              <a:rPr lang="en-US" sz="1200" u="sng" dirty="0"/>
              <a:t>Poverty Station</a:t>
            </a:r>
          </a:p>
          <a:p>
            <a:pPr marL="228600" indent="-228600">
              <a:buAutoNum type="arabicParenR"/>
            </a:pPr>
            <a:r>
              <a:rPr lang="en-US" sz="1200" dirty="0"/>
              <a:t>Native American, Appalachian whites, Hispanics, African American</a:t>
            </a:r>
          </a:p>
          <a:p>
            <a:pPr marL="228600" indent="-228600">
              <a:buAutoNum type="arabicParenR"/>
            </a:pPr>
            <a:r>
              <a:rPr lang="en-US" sz="1200" dirty="0"/>
              <a:t>North to industrial centers, Hispanics to the South West to work in agriculture</a:t>
            </a:r>
          </a:p>
          <a:p>
            <a:pPr marL="228600" indent="-228600">
              <a:buAutoNum type="arabicParenR"/>
            </a:pPr>
            <a:r>
              <a:rPr lang="en-US" sz="1200" dirty="0"/>
              <a:t>20.8% lived in poverty</a:t>
            </a:r>
          </a:p>
          <a:p>
            <a:pPr marL="228600" indent="-228600">
              <a:buAutoNum type="arabicParenR"/>
            </a:pPr>
            <a:r>
              <a:rPr lang="en-US" sz="1200" dirty="0"/>
              <a:t>That a person of color was more likely than a white person to be living beneath the poverty line</a:t>
            </a:r>
          </a:p>
          <a:p>
            <a:endParaRPr lang="en-US" sz="1200" dirty="0"/>
          </a:p>
          <a:p>
            <a:pPr marL="228600" indent="-228600">
              <a:buAutoNum type="arabicParenR"/>
            </a:pPr>
            <a:endParaRPr lang="en-US" sz="1200" dirty="0"/>
          </a:p>
          <a:p>
            <a:endParaRPr lang="en-US" sz="1200" dirty="0"/>
          </a:p>
          <a:p>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a:p>
            <a:pPr marL="228600" indent="-228600">
              <a:buAutoNum type="arabicParenR"/>
            </a:pPr>
            <a:endParaRPr lang="en-US" sz="1200" dirty="0"/>
          </a:p>
        </p:txBody>
      </p:sp>
    </p:spTree>
    <p:extLst>
      <p:ext uri="{BB962C8B-B14F-4D97-AF65-F5344CB8AC3E}">
        <p14:creationId xmlns:p14="http://schemas.microsoft.com/office/powerpoint/2010/main" val="30830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666</Words>
  <Application>Microsoft Macintosh PowerPoint</Application>
  <PresentationFormat>On-screen Show (4:3)</PresentationFormat>
  <Paragraphs>86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BFA</dc:creator>
  <cp:lastModifiedBy>BFA</cp:lastModifiedBy>
  <cp:revision>1</cp:revision>
  <dcterms:created xsi:type="dcterms:W3CDTF">2020-01-26T14:14:02Z</dcterms:created>
  <dcterms:modified xsi:type="dcterms:W3CDTF">2020-01-26T14:16:55Z</dcterms:modified>
</cp:coreProperties>
</file>